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9" r:id="rId3"/>
    <p:sldId id="259" r:id="rId4"/>
    <p:sldId id="260" r:id="rId5"/>
    <p:sldId id="263" r:id="rId6"/>
    <p:sldId id="262" r:id="rId7"/>
    <p:sldId id="268" r:id="rId8"/>
    <p:sldId id="270" r:id="rId9"/>
    <p:sldId id="264" r:id="rId10"/>
    <p:sldId id="273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872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0FEE269-0F31-4DF1-A0B3-FA2CA4F2DD3E}" type="datetimeFigureOut">
              <a:rPr lang="ru-RU" smtClean="0"/>
              <a:pPr/>
              <a:t>29.07.2013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DC07E6F-6BF6-4CE2-A4B0-F497C82A0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13" Type="http://schemas.openxmlformats.org/officeDocument/2006/relationships/image" Target="../media/image27.png"/><Relationship Id="rId3" Type="http://schemas.openxmlformats.org/officeDocument/2006/relationships/image" Target="../media/image19.gif"/><Relationship Id="rId7" Type="http://schemas.openxmlformats.org/officeDocument/2006/relationships/image" Target="../media/image23.gif"/><Relationship Id="rId12" Type="http://schemas.microsoft.com/office/2007/relationships/hdphoto" Target="../media/hdphoto2.wdp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gif"/><Relationship Id="rId11" Type="http://schemas.openxmlformats.org/officeDocument/2006/relationships/image" Target="../media/image26.png"/><Relationship Id="rId5" Type="http://schemas.openxmlformats.org/officeDocument/2006/relationships/image" Target="../media/image21.gif"/><Relationship Id="rId15" Type="http://schemas.openxmlformats.org/officeDocument/2006/relationships/image" Target="../media/image28.png"/><Relationship Id="rId10" Type="http://schemas.openxmlformats.org/officeDocument/2006/relationships/image" Target="../media/image25.png"/><Relationship Id="rId4" Type="http://schemas.openxmlformats.org/officeDocument/2006/relationships/image" Target="../media/image20.gif"/><Relationship Id="rId9" Type="http://schemas.openxmlformats.org/officeDocument/2006/relationships/image" Target="../media/image3.gif"/><Relationship Id="rId1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Анимация\gif_анимация\gif_объекты\сервер\radug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303" y="3284984"/>
            <a:ext cx="2643206" cy="328198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22344" y="240626"/>
            <a:ext cx="87154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Твои</a:t>
            </a:r>
            <a:r>
              <a:rPr lang="ru-RU" sz="6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</a:t>
            </a:r>
          </a:p>
          <a:p>
            <a:pPr algn="ctr"/>
            <a:r>
              <a:rPr lang="ru-RU" sz="6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права и обязанности</a:t>
            </a:r>
          </a:p>
        </p:txBody>
      </p:sp>
      <p:pic>
        <p:nvPicPr>
          <p:cNvPr id="3075" name="Picture 3" descr="D:\Анимация\разное\AG00130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18767">
            <a:off x="2587868" y="3830625"/>
            <a:ext cx="514694" cy="44287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860032" y="5103674"/>
            <a:ext cx="3892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atin typeface="Arial Black" pitchFamily="34" charset="0"/>
              </a:rPr>
              <a:t>Мандрыгина Марина Ивановна</a:t>
            </a:r>
            <a:r>
              <a:rPr lang="en-US" b="1" dirty="0" smtClean="0">
                <a:latin typeface="Arial Black" pitchFamily="34" charset="0"/>
              </a:rPr>
              <a:t/>
            </a:r>
            <a:br>
              <a:rPr lang="en-US" b="1" dirty="0" smtClean="0">
                <a:latin typeface="Arial Black" pitchFamily="34" charset="0"/>
              </a:rPr>
            </a:b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начальных классов</a:t>
            </a:r>
            <a:b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МАОУ «Гимназия» </a:t>
            </a:r>
            <a:endParaRPr lang="en-US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г. Чернушка, Пермский край</a:t>
            </a:r>
            <a:r>
              <a:rPr lang="ru-RU" sz="4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714357"/>
            <a:ext cx="79296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Отстаивая свои права, не забывайте – у других они точно такие же!</a:t>
            </a:r>
            <a:endParaRPr lang="ru-RU" sz="6000" dirty="0"/>
          </a:p>
        </p:txBody>
      </p:sp>
      <p:pic>
        <p:nvPicPr>
          <p:cNvPr id="6" name="Picture 9" descr="D:\Анимация\анимация_новая\J023650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6578" y="5143512"/>
            <a:ext cx="1371600" cy="133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57158" y="3143248"/>
            <a:ext cx="8215370" cy="371475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платить налоги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охранять природу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защищать Отечество и нести военную службу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родители обязаны заботиться о детях, а дети о 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нетрудоспособных родителях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граждане России обязаны получить 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образование …</a:t>
            </a: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Обязанности человека</a:t>
            </a:r>
            <a:endParaRPr lang="ru-RU" sz="5400" dirty="0"/>
          </a:p>
        </p:txBody>
      </p:sp>
      <p:pic>
        <p:nvPicPr>
          <p:cNvPr id="4" name="Picture 9" descr="D:\Анимация\gif_анимация\gif_объекты\ma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229200"/>
            <a:ext cx="1348535" cy="1381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85720" y="3714752"/>
            <a:ext cx="8429684" cy="1085848"/>
          </a:xfrm>
        </p:spPr>
        <p:txBody>
          <a:bodyPr>
            <a:noAutofit/>
          </a:bodyPr>
          <a:lstStyle/>
          <a:p>
            <a:r>
              <a:rPr lang="ru-RU" sz="4400" dirty="0" smtClean="0"/>
              <a:t>В современном обществе каждому человеку принадлежат равные права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2285992"/>
            <a:ext cx="8229600" cy="904277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Права человека</a:t>
            </a:r>
            <a:r>
              <a:rPr lang="ru-RU" sz="7200" dirty="0" smtClean="0"/>
              <a:t/>
            </a:r>
            <a:br>
              <a:rPr lang="ru-RU" sz="7200" dirty="0" smtClean="0"/>
            </a:b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47800"/>
            <a:ext cx="8401080" cy="4572000"/>
          </a:xfrm>
        </p:spPr>
        <p:txBody>
          <a:bodyPr>
            <a:noAutofit/>
          </a:bodyPr>
          <a:lstStyle/>
          <a:p>
            <a:pPr lvl="0"/>
            <a:r>
              <a:rPr lang="ru-RU" sz="4400" dirty="0" smtClean="0"/>
              <a:t>Всеобщая декларация прав человека</a:t>
            </a:r>
          </a:p>
          <a:p>
            <a:pPr lvl="0"/>
            <a:r>
              <a:rPr lang="ru-RU" sz="4400" dirty="0" smtClean="0"/>
              <a:t>Конвенция Европейского совета о защите прав и свобод человека</a:t>
            </a:r>
          </a:p>
          <a:p>
            <a:r>
              <a:rPr lang="ru-RU" sz="4400" dirty="0" smtClean="0"/>
              <a:t>Конституция Российской Федерации </a:t>
            </a:r>
            <a:endParaRPr lang="ru-RU" sz="4400" dirty="0"/>
          </a:p>
        </p:txBody>
      </p:sp>
      <p:pic>
        <p:nvPicPr>
          <p:cNvPr id="4" name="Picture 8" descr="D:\Анимация\gif_анимация\gif_объекты\choun7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357166"/>
            <a:ext cx="1571636" cy="120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xn----8sbiecm6bhdx8i.xn--p1ai/sites/default/files/yavleniy_prirodi_dly_detey_kartink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76108"/>
            <a:ext cx="3186592" cy="318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Право на жизнь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D:\Анимация\разное\AG00317_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97711" y="4149080"/>
            <a:ext cx="1038225" cy="133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2844" y="1505930"/>
            <a:ext cx="9001156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Право на свободу и личную неприкосновенность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 descr="D:\Анимация\анимация_новая\J018924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214818"/>
            <a:ext cx="2500330" cy="2246673"/>
          </a:xfrm>
          <a:prstGeom prst="rect">
            <a:avLst/>
          </a:prstGeom>
          <a:noFill/>
        </p:spPr>
      </p:pic>
      <p:pic>
        <p:nvPicPr>
          <p:cNvPr id="9" name="Picture 3" descr="D:\Анимация\анимация_новая\J020536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14290"/>
            <a:ext cx="1095375" cy="109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Право на защиту чести и достоинства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0" descr="D:\Анимация\анимация_новая\J028326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428604"/>
            <a:ext cx="866775" cy="657225"/>
          </a:xfrm>
          <a:prstGeom prst="rect">
            <a:avLst/>
          </a:prstGeom>
          <a:noFill/>
        </p:spPr>
      </p:pic>
      <p:pic>
        <p:nvPicPr>
          <p:cNvPr id="1026" name="Picture 2" descr="http://i.allday.ru/f5/e0/18/1310493858_shutterstock_643226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3200" b="9693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1123" y="2941672"/>
            <a:ext cx="2526027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85720" y="3143248"/>
            <a:ext cx="8143932" cy="3443310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/>
              <a:t>Право на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4400" dirty="0" smtClean="0"/>
              <a:t> образование</a:t>
            </a:r>
          </a:p>
          <a:p>
            <a:pPr algn="just">
              <a:buFont typeface="Wingdings" pitchFamily="2" charset="2"/>
              <a:buChar char="§"/>
            </a:pPr>
            <a:r>
              <a:rPr lang="ru-RU" sz="4400" dirty="0" smtClean="0"/>
              <a:t> медицинское обеспечение</a:t>
            </a:r>
          </a:p>
          <a:p>
            <a:pPr algn="just">
              <a:buFont typeface="Wingdings" pitchFamily="2" charset="2"/>
              <a:buChar char="§"/>
            </a:pPr>
            <a:r>
              <a:rPr lang="ru-RU" sz="4400" dirty="0" smtClean="0"/>
              <a:t> труд и отдых</a:t>
            </a:r>
          </a:p>
          <a:p>
            <a:pPr algn="just">
              <a:buFont typeface="Wingdings" pitchFamily="2" charset="2"/>
              <a:buChar char="§"/>
            </a:pP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Право на достойную жизнь</a:t>
            </a:r>
            <a:endParaRPr lang="ru-RU" sz="6000" dirty="0"/>
          </a:p>
        </p:txBody>
      </p:sp>
      <p:pic>
        <p:nvPicPr>
          <p:cNvPr id="7" name="Picture 14" descr="D:\Анимация\анимация_новая\J028278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15272" y="4286256"/>
            <a:ext cx="857274" cy="921250"/>
          </a:xfrm>
          <a:prstGeom prst="rect">
            <a:avLst/>
          </a:prstGeom>
          <a:noFill/>
        </p:spPr>
      </p:pic>
      <p:pic>
        <p:nvPicPr>
          <p:cNvPr id="9" name="Picture 4" descr="D:\Анимация\gif_анимация\разное\AG00029_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643438" y="3857628"/>
            <a:ext cx="857256" cy="755644"/>
          </a:xfrm>
          <a:prstGeom prst="rect">
            <a:avLst/>
          </a:prstGeom>
          <a:noFill/>
        </p:spPr>
      </p:pic>
      <p:pic>
        <p:nvPicPr>
          <p:cNvPr id="11" name="Picture 12" descr="D:\Анимация\анимация_новая\J025447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1090" y="4857760"/>
            <a:ext cx="402447" cy="331788"/>
          </a:xfrm>
          <a:prstGeom prst="rect">
            <a:avLst/>
          </a:prstGeom>
          <a:noFill/>
        </p:spPr>
      </p:pic>
      <p:pic>
        <p:nvPicPr>
          <p:cNvPr id="14" name="Picture 4" descr="D:\Анимация\анимация_новая\J0223747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5357826"/>
            <a:ext cx="1438275" cy="952500"/>
          </a:xfrm>
          <a:prstGeom prst="rect">
            <a:avLst/>
          </a:prstGeom>
          <a:noFill/>
        </p:spPr>
      </p:pic>
      <p:pic>
        <p:nvPicPr>
          <p:cNvPr id="15" name="Picture 29" descr="D:\Анимация\анимация_новая\J0284139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214290"/>
            <a:ext cx="1143000" cy="9239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85720" y="3714752"/>
            <a:ext cx="8429684" cy="1085848"/>
          </a:xfrm>
        </p:spPr>
        <p:txBody>
          <a:bodyPr>
            <a:noAutofit/>
          </a:bodyPr>
          <a:lstStyle/>
          <a:p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2071678"/>
            <a:ext cx="8229600" cy="904277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Права человека</a:t>
            </a:r>
            <a:r>
              <a:rPr lang="ru-RU" sz="7200" dirty="0" smtClean="0"/>
              <a:t/>
            </a:r>
            <a:br>
              <a:rPr lang="ru-RU" sz="7200" dirty="0" smtClean="0"/>
            </a:br>
            <a:endParaRPr lang="ru-RU" sz="7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571744"/>
          <a:ext cx="8572560" cy="3929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286280"/>
              </a:tblGrid>
              <a:tr h="383326"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Личные</a:t>
                      </a:r>
                      <a:r>
                        <a:rPr lang="ru-RU" baseline="0" dirty="0" smtClean="0"/>
                        <a:t> права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Политические права</a:t>
                      </a:r>
                      <a:endParaRPr lang="ru-RU" dirty="0"/>
                    </a:p>
                  </a:txBody>
                  <a:tcPr/>
                </a:tc>
              </a:tr>
              <a:tr h="3545764"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свободное передвижение по стране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свободу мысли и слова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свободу вероисповедания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выражение своего мнения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собственность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жилище и его неприкосновенность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свободу творчества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неприкосновенность частной жизни (тайна переписки, телефонных разговоров, мед. сведений)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 smtClean="0"/>
                        <a:t>выборы руководства страны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 smtClean="0"/>
                        <a:t>обращение в гос.органы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 smtClean="0"/>
                        <a:t>участие в мирных митингах и демонстрациях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 smtClean="0"/>
                        <a:t>право состоять в политических</a:t>
                      </a:r>
                      <a:r>
                        <a:rPr lang="ru-RU" baseline="0" dirty="0" smtClean="0"/>
                        <a:t> партиях и организациях</a:t>
                      </a:r>
                      <a:endParaRPr lang="ru-RU" dirty="0" smtClean="0"/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ru-RU" dirty="0" smtClean="0"/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5" descr="D:\Анимация\gif_анимация\разное\AG00036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857760"/>
            <a:ext cx="1214446" cy="1428750"/>
          </a:xfrm>
          <a:prstGeom prst="rect">
            <a:avLst/>
          </a:prstGeom>
          <a:noFill/>
        </p:spPr>
      </p:pic>
      <p:pic>
        <p:nvPicPr>
          <p:cNvPr id="6" name="Picture 3" descr="D:\Анимация\gif_анимация\разное\AG00013_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57166"/>
            <a:ext cx="1071570" cy="900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 descr="D:\Анимация\gif_анимация\анимация_интернет\000\015b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76292" y="5851182"/>
            <a:ext cx="762000" cy="762000"/>
          </a:xfrm>
          <a:prstGeom prst="rect">
            <a:avLst/>
          </a:prstGeom>
          <a:noFill/>
        </p:spPr>
      </p:pic>
      <p:pic>
        <p:nvPicPr>
          <p:cNvPr id="15" name="Picture 13" descr="D:\Анимация\gif_анимация\анимация_интернет\000\118b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15338" y="5579719"/>
            <a:ext cx="981075" cy="130492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Право на любовь и заботу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4" descr="D:\Анимация\анимация_новая\J028363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6501" y="4951392"/>
            <a:ext cx="1571636" cy="1724968"/>
          </a:xfrm>
          <a:prstGeom prst="rect">
            <a:avLst/>
          </a:prstGeom>
          <a:noFill/>
        </p:spPr>
      </p:pic>
      <p:pic>
        <p:nvPicPr>
          <p:cNvPr id="8" name="Picture 26" descr="D:\Анимация\анимация_новая\J028365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3548908"/>
            <a:ext cx="1214446" cy="1951788"/>
          </a:xfrm>
          <a:prstGeom prst="rect">
            <a:avLst/>
          </a:prstGeom>
          <a:noFill/>
        </p:spPr>
      </p:pic>
      <p:pic>
        <p:nvPicPr>
          <p:cNvPr id="9" name="Picture 27" descr="D:\Анимация\анимация_новая\J028363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3429000"/>
            <a:ext cx="2071702" cy="1459199"/>
          </a:xfrm>
          <a:prstGeom prst="rect">
            <a:avLst/>
          </a:prstGeom>
          <a:noFill/>
        </p:spPr>
      </p:pic>
      <p:pic>
        <p:nvPicPr>
          <p:cNvPr id="10" name="Picture 21" descr="D:\Анимация\анимация_новая\J028363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71604" y="4345356"/>
            <a:ext cx="1214446" cy="2060221"/>
          </a:xfrm>
          <a:prstGeom prst="rect">
            <a:avLst/>
          </a:prstGeom>
          <a:noFill/>
        </p:spPr>
      </p:pic>
      <p:pic>
        <p:nvPicPr>
          <p:cNvPr id="12" name="Picture 13" descr="D:\Анимация\gif_анимация\анимация_интернет\000\118b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5553075"/>
            <a:ext cx="981075" cy="1304925"/>
          </a:xfrm>
          <a:prstGeom prst="rect">
            <a:avLst/>
          </a:prstGeom>
          <a:noFill/>
        </p:spPr>
      </p:pic>
      <p:pic>
        <p:nvPicPr>
          <p:cNvPr id="13" name="Picture 13" descr="D:\Анимация\gif_анимация\анимация_интернет\000\118b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52966" y="5446397"/>
            <a:ext cx="981075" cy="1304925"/>
          </a:xfrm>
          <a:prstGeom prst="rect">
            <a:avLst/>
          </a:prstGeom>
          <a:noFill/>
        </p:spPr>
      </p:pic>
      <p:pic>
        <p:nvPicPr>
          <p:cNvPr id="14" name="Picture 13" descr="D:\Анимация\gif_анимация\анимация_интернет\000\118b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5357826"/>
            <a:ext cx="981075" cy="1304925"/>
          </a:xfrm>
          <a:prstGeom prst="rect">
            <a:avLst/>
          </a:prstGeom>
          <a:noFill/>
        </p:spPr>
      </p:pic>
      <p:pic>
        <p:nvPicPr>
          <p:cNvPr id="16" name="Picture 13" descr="D:\Анимация\gif_анимация\анимация_интернет\000\118b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04126" y="4524641"/>
            <a:ext cx="500066" cy="665136"/>
          </a:xfrm>
          <a:prstGeom prst="rect">
            <a:avLst/>
          </a:prstGeom>
          <a:noFill/>
        </p:spPr>
      </p:pic>
      <p:pic>
        <p:nvPicPr>
          <p:cNvPr id="19" name="Picture 13" descr="D:\Анимация\gif_анимация\анимация_интернет\000\118b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5286388"/>
            <a:ext cx="981075" cy="1304925"/>
          </a:xfrm>
          <a:prstGeom prst="rect">
            <a:avLst/>
          </a:prstGeom>
          <a:noFill/>
        </p:spPr>
      </p:pic>
      <p:pic>
        <p:nvPicPr>
          <p:cNvPr id="20" name="Picture 3" descr="D:\Анимация\разное\AG00130_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218767">
            <a:off x="780451" y="5155078"/>
            <a:ext cx="514694" cy="442876"/>
          </a:xfrm>
          <a:prstGeom prst="rect">
            <a:avLst/>
          </a:prstGeom>
          <a:noFill/>
        </p:spPr>
      </p:pic>
      <p:pic>
        <p:nvPicPr>
          <p:cNvPr id="21" name="Picture 3" descr="D:\Анимация\разное\AG00130_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803368">
            <a:off x="7281309" y="3440566"/>
            <a:ext cx="514694" cy="442876"/>
          </a:xfrm>
          <a:prstGeom prst="rect">
            <a:avLst/>
          </a:prstGeom>
          <a:noFill/>
        </p:spPr>
      </p:pic>
      <p:pic>
        <p:nvPicPr>
          <p:cNvPr id="2050" name="Picture 2" descr="http://img1.liveinternet.ru/images/attach/c/3/75/453/75453181_large_024374949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251" y="6036392"/>
            <a:ext cx="820196" cy="80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0.liveinternet.ru/images/attach/c/4/83/613/83613986_large_0_9b936_74f5a52f_XL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ackgroundRemoval t="1259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9615" y="5286388"/>
            <a:ext cx="2228674" cy="148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0.liveinternet.ru/images/attach/c/4/83/613/83613986_large_0_9b936_74f5a52f_XL.jp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ackgroundRemoval t="25940" b="100000" l="0" r="70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58046" y="4524641"/>
            <a:ext cx="990153" cy="1156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251" y="0"/>
            <a:ext cx="2412546" cy="150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299</TotalTime>
  <Words>175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Слайд 1</vt:lpstr>
      <vt:lpstr>Права человека </vt:lpstr>
      <vt:lpstr>Слайд 3</vt:lpstr>
      <vt:lpstr>Право на жизнь</vt:lpstr>
      <vt:lpstr>Право на свободу и личную неприкосновенность</vt:lpstr>
      <vt:lpstr>Право на защиту чести и достоинства</vt:lpstr>
      <vt:lpstr>Право на достойную жизнь</vt:lpstr>
      <vt:lpstr>Права человека </vt:lpstr>
      <vt:lpstr>Право на любовь и заботу</vt:lpstr>
      <vt:lpstr>Слайд 10</vt:lpstr>
      <vt:lpstr>Обязанности человека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Права человека </dc:title>
  <dc:creator>Admin</dc:creator>
  <cp:lastModifiedBy>Metod-kopilka.ru</cp:lastModifiedBy>
  <cp:revision>38</cp:revision>
  <dcterms:created xsi:type="dcterms:W3CDTF">2010-08-19T12:32:24Z</dcterms:created>
  <dcterms:modified xsi:type="dcterms:W3CDTF">2013-07-29T10:37:37Z</dcterms:modified>
</cp:coreProperties>
</file>